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2"/>
  </p:notesMasterIdLst>
  <p:sldIdLst>
    <p:sldId id="256" r:id="rId5"/>
    <p:sldId id="556" r:id="rId6"/>
    <p:sldId id="555" r:id="rId7"/>
    <p:sldId id="602" r:id="rId8"/>
    <p:sldId id="557" r:id="rId9"/>
    <p:sldId id="558" r:id="rId10"/>
    <p:sldId id="603" r:id="rId11"/>
    <p:sldId id="560" r:id="rId12"/>
    <p:sldId id="561" r:id="rId13"/>
    <p:sldId id="567" r:id="rId14"/>
    <p:sldId id="544" r:id="rId15"/>
    <p:sldId id="582" r:id="rId16"/>
    <p:sldId id="590" r:id="rId17"/>
    <p:sldId id="562" r:id="rId18"/>
    <p:sldId id="563" r:id="rId19"/>
    <p:sldId id="564" r:id="rId20"/>
    <p:sldId id="589" r:id="rId21"/>
    <p:sldId id="566" r:id="rId22"/>
    <p:sldId id="592" r:id="rId23"/>
    <p:sldId id="581" r:id="rId24"/>
    <p:sldId id="576" r:id="rId25"/>
    <p:sldId id="577" r:id="rId26"/>
    <p:sldId id="578" r:id="rId27"/>
    <p:sldId id="579" r:id="rId28"/>
    <p:sldId id="601" r:id="rId29"/>
    <p:sldId id="580" r:id="rId30"/>
    <p:sldId id="572" r:id="rId31"/>
    <p:sldId id="573" r:id="rId32"/>
    <p:sldId id="569" r:id="rId33"/>
    <p:sldId id="337" r:id="rId34"/>
    <p:sldId id="574" r:id="rId35"/>
    <p:sldId id="575" r:id="rId36"/>
    <p:sldId id="583" r:id="rId37"/>
    <p:sldId id="549" r:id="rId38"/>
    <p:sldId id="584" r:id="rId39"/>
    <p:sldId id="591" r:id="rId40"/>
    <p:sldId id="585" r:id="rId41"/>
    <p:sldId id="588" r:id="rId42"/>
    <p:sldId id="586" r:id="rId43"/>
    <p:sldId id="597" r:id="rId44"/>
    <p:sldId id="596" r:id="rId45"/>
    <p:sldId id="593" r:id="rId46"/>
    <p:sldId id="594" r:id="rId47"/>
    <p:sldId id="604" r:id="rId48"/>
    <p:sldId id="605" r:id="rId49"/>
    <p:sldId id="495" r:id="rId50"/>
    <p:sldId id="454" r:id="rId5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6" autoAdjust="0"/>
    <p:restoredTop sz="77612" autoAdjust="0"/>
  </p:normalViewPr>
  <p:slideViewPr>
    <p:cSldViewPr snapToGrid="0">
      <p:cViewPr varScale="1">
        <p:scale>
          <a:sx n="73" d="100"/>
          <a:sy n="73" d="100"/>
        </p:scale>
        <p:origin x="811" y="6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4/24/2015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1" r:id="rId28"/>
    <p:sldLayoutId id="2147483773" r:id="rId29"/>
    <p:sldLayoutId id="2147483772" r:id="rId30"/>
    <p:sldLayoutId id="2147483770"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38.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39.emf"/><Relationship Id="rId17" Type="http://schemas.openxmlformats.org/officeDocument/2006/relationships/image" Target="../media/image24.emf"/><Relationship Id="rId2" Type="http://schemas.openxmlformats.org/officeDocument/2006/relationships/image" Target="../media/image38.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2.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1.emf"/><Relationship Id="rId3" Type="http://schemas.openxmlformats.org/officeDocument/2006/relationships/image" Target="../media/image16.emf"/><Relationship Id="rId7" Type="http://schemas.openxmlformats.org/officeDocument/2006/relationships/image" Target="../media/image38.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0.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39.emf"/><Relationship Id="rId10" Type="http://schemas.openxmlformats.org/officeDocument/2006/relationships/image" Target="../media/image17.emf"/><Relationship Id="rId19" Type="http://schemas.openxmlformats.org/officeDocument/2006/relationships/image" Target="../media/image42.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23.emf"/><Relationship Id="rId18" Type="http://schemas.openxmlformats.org/officeDocument/2006/relationships/image" Target="../media/image45.emf"/><Relationship Id="rId3" Type="http://schemas.openxmlformats.org/officeDocument/2006/relationships/image" Target="../media/image25.emf"/><Relationship Id="rId21" Type="http://schemas.openxmlformats.org/officeDocument/2006/relationships/image" Target="../media/image42.emf"/><Relationship Id="rId7" Type="http://schemas.openxmlformats.org/officeDocument/2006/relationships/image" Target="../media/image43.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0.emf"/><Relationship Id="rId16" Type="http://schemas.openxmlformats.org/officeDocument/2006/relationships/image" Target="../media/image21.emf"/><Relationship Id="rId20"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38.emf"/><Relationship Id="rId19" Type="http://schemas.openxmlformats.org/officeDocument/2006/relationships/image" Target="../media/image46.emf"/><Relationship Id="rId4" Type="http://schemas.openxmlformats.org/officeDocument/2006/relationships/image" Target="../media/image26.emf"/><Relationship Id="rId9" Type="http://schemas.openxmlformats.org/officeDocument/2006/relationships/image" Target="../media/image44.emf"/><Relationship Id="rId14" Type="http://schemas.openxmlformats.org/officeDocument/2006/relationships/image" Target="../media/image18.emf"/><Relationship Id="rId22" Type="http://schemas.openxmlformats.org/officeDocument/2006/relationships/image" Target="../media/image24.emf"/></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6.emf"/><Relationship Id="rId3" Type="http://schemas.openxmlformats.org/officeDocument/2006/relationships/image" Target="../media/image40.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5.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4.emf"/><Relationship Id="rId11" Type="http://schemas.openxmlformats.org/officeDocument/2006/relationships/image" Target="../media/image20.emf"/><Relationship Id="rId5" Type="http://schemas.openxmlformats.org/officeDocument/2006/relationships/image" Target="../media/image43.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1.emf"/><Relationship Id="rId4" Type="http://schemas.openxmlformats.org/officeDocument/2006/relationships/image" Target="../media/image14.emf"/><Relationship Id="rId9" Type="http://schemas.openxmlformats.org/officeDocument/2006/relationships/image" Target="../media/image38.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39.emf"/><Relationship Id="rId18" Type="http://schemas.openxmlformats.org/officeDocument/2006/relationships/image" Target="../media/image25.emf"/><Relationship Id="rId3" Type="http://schemas.openxmlformats.org/officeDocument/2006/relationships/image" Target="../media/image38.emf"/><Relationship Id="rId21" Type="http://schemas.openxmlformats.org/officeDocument/2006/relationships/image" Target="../media/image5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49.emf"/><Relationship Id="rId2" Type="http://schemas.openxmlformats.org/officeDocument/2006/relationships/image" Target="../media/image47.emf"/><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2.emf"/></Relationships>
</file>

<file path=ppt/slides/_rels/slide28.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3.emf"/><Relationship Id="rId21" Type="http://schemas.openxmlformats.org/officeDocument/2006/relationships/image" Target="../media/image51.emf"/><Relationship Id="rId7" Type="http://schemas.openxmlformats.org/officeDocument/2006/relationships/image" Target="../media/image4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7.emf"/><Relationship Id="rId2" Type="http://schemas.openxmlformats.org/officeDocument/2006/relationships/image" Target="../media/image38.emf"/><Relationship Id="rId16" Type="http://schemas.openxmlformats.org/officeDocument/2006/relationships/image" Target="../media/image48.emf"/><Relationship Id="rId20" Type="http://schemas.openxmlformats.org/officeDocument/2006/relationships/image" Target="../media/image5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5.emf"/><Relationship Id="rId10" Type="http://schemas.openxmlformats.org/officeDocument/2006/relationships/image" Target="../media/image17.emf"/><Relationship Id="rId19" Type="http://schemas.openxmlformats.org/officeDocument/2006/relationships/image" Target="../media/image54.emf"/><Relationship Id="rId4" Type="http://schemas.openxmlformats.org/officeDocument/2006/relationships/image" Target="../media/image4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App Service </a:t>
            </a:r>
            <a:br>
              <a:rPr lang="en-US" dirty="0"/>
            </a:br>
            <a:r>
              <a:rPr lang="en-US" dirty="0"/>
              <a:t>Web Apps</a:t>
            </a:r>
            <a:endParaRPr lang="en-US" dirty="0"/>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11</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a:t>
            </a:r>
            <a:r>
              <a:rPr lang="en-US" sz="2800" dirty="0" smtClean="0"/>
              <a:t>Percentage</a:t>
            </a:r>
          </a:p>
          <a:p>
            <a:r>
              <a:rPr lang="en-US" sz="2800" dirty="0" smtClean="0"/>
              <a:t>Memory Percentage</a:t>
            </a:r>
          </a:p>
          <a:p>
            <a:r>
              <a:rPr lang="en-US" sz="2800" dirty="0" smtClean="0"/>
              <a:t>Disk </a:t>
            </a:r>
            <a:r>
              <a:rPr lang="en-US" sz="2800" dirty="0" smtClean="0"/>
              <a:t>Queue </a:t>
            </a:r>
            <a:r>
              <a:rPr lang="en-US" sz="2800" dirty="0" smtClean="0"/>
              <a:t>Length</a:t>
            </a:r>
          </a:p>
          <a:p>
            <a:r>
              <a:rPr lang="en-US" sz="2800" dirty="0" smtClean="0"/>
              <a:t>HTTP </a:t>
            </a:r>
            <a:r>
              <a:rPr lang="en-US" sz="2800" dirty="0" smtClean="0"/>
              <a:t>Queue </a:t>
            </a:r>
            <a:r>
              <a:rPr lang="en-US" sz="2800" dirty="0" smtClean="0"/>
              <a:t>Length</a:t>
            </a:r>
          </a:p>
          <a:p>
            <a:r>
              <a:rPr lang="en-US" sz="2800" dirty="0" smtClean="0"/>
              <a:t>Data In</a:t>
            </a:r>
          </a:p>
          <a:p>
            <a:r>
              <a:rPr lang="en-US" sz="2800" dirty="0" smtClean="0"/>
              <a:t>Data </a:t>
            </a:r>
            <a:r>
              <a:rPr lang="en-US" sz="2800" dirty="0" smtClean="0"/>
              <a:t>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a:t>
            </a:r>
            <a:r>
              <a:rPr lang="en-US" sz="4000" dirty="0" smtClean="0"/>
              <a:t>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endParaRPr lang="en-US" dirty="0"/>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7284</TotalTime>
  <Words>864</Words>
  <Application>Microsoft Office PowerPoint</Application>
  <PresentationFormat>Widescreen</PresentationFormat>
  <Paragraphs>186</Paragraphs>
  <Slides>47</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Sidney Andrews</cp:lastModifiedBy>
  <cp:revision>351</cp:revision>
  <cp:lastPrinted>2014-03-26T17:46:13Z</cp:lastPrinted>
  <dcterms:created xsi:type="dcterms:W3CDTF">2014-03-19T23:21:38Z</dcterms:created>
  <dcterms:modified xsi:type="dcterms:W3CDTF">2015-04-24T19:07:58Z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